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56" r:id="rId3"/>
    <p:sldId id="257" r:id="rId4"/>
    <p:sldId id="259" r:id="rId5"/>
    <p:sldId id="260" r:id="rId6"/>
    <p:sldId id="261" r:id="rId7"/>
    <p:sldId id="262" r:id="rId8"/>
    <p:sldId id="266" r:id="rId9"/>
    <p:sldId id="264" r:id="rId10"/>
    <p:sldId id="265" r:id="rId11"/>
    <p:sldId id="263" r:id="rId12"/>
    <p:sldId id="267" r:id="rId13"/>
    <p:sldId id="268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91" r:id="rId30"/>
    <p:sldId id="289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3" autoAdjust="0"/>
    <p:restoredTop sz="94726" autoAdjust="0"/>
  </p:normalViewPr>
  <p:slideViewPr>
    <p:cSldViewPr>
      <p:cViewPr varScale="1">
        <p:scale>
          <a:sx n="115" d="100"/>
          <a:sy n="115" d="100"/>
        </p:scale>
        <p:origin x="-134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53B61-EEED-49E9-818A-AF70BC5DE434}" type="datetimeFigureOut">
              <a:rPr lang="ru-RU"/>
              <a:pPr>
                <a:defRPr/>
              </a:pPr>
              <a:t>13.03.2014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C6D1B-8D0E-4536-A54B-0390289CDD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94A89-3B16-49CD-BE7C-9D4EDDFC6533}" type="datetimeFigureOut">
              <a:rPr lang="ru-RU"/>
              <a:pPr>
                <a:defRPr/>
              </a:pPr>
              <a:t>13.03.2014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76918-6F85-4EF6-853D-D6CB27ED29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5CF93-8BDF-4225-B300-E5B23847AB99}" type="datetimeFigureOut">
              <a:rPr lang="ru-RU"/>
              <a:pPr>
                <a:defRPr/>
              </a:pPr>
              <a:t>13.03.2014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1A9AF-5306-4F90-B9C8-2B5BB50303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B7293-2EAD-478C-9060-3B830DA6DF8F}" type="datetimeFigureOut">
              <a:rPr lang="ru-RU"/>
              <a:pPr>
                <a:defRPr/>
              </a:pPr>
              <a:t>13.03.2014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D3E93-B40F-44F4-813E-CC9769B8CE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48BD2-44A0-46AD-A6EF-0CAE3D96C5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9218E-464E-4319-AAC8-37968D8BBF8C}" type="datetimeFigureOut">
              <a:rPr lang="ru-RU"/>
              <a:pPr>
                <a:defRPr/>
              </a:pPr>
              <a:t>13.03.2014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CAD6C-0D5B-48CE-8C1C-159CF9473659}" type="datetimeFigureOut">
              <a:rPr lang="ru-RU"/>
              <a:pPr>
                <a:defRPr/>
              </a:pPr>
              <a:t>13.03.2014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D075D-7DFA-435B-99D4-79ED12B439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8598F-FD7E-4910-8186-8FBAC6B6B9C7}" type="datetimeFigureOut">
              <a:rPr lang="ru-RU"/>
              <a:pPr>
                <a:defRPr/>
              </a:pPr>
              <a:t>13.03.2014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07A2D-DAD5-456D-B186-64E9638540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21512-C99A-40B0-AB15-4649A2763494}" type="datetimeFigureOut">
              <a:rPr lang="ru-RU"/>
              <a:pPr>
                <a:defRPr/>
              </a:pPr>
              <a:t>13.03.2014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78217-EB66-4AE7-A78E-DEC077112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42252-32A8-4A7A-959C-7179082E2810}" type="datetimeFigureOut">
              <a:rPr lang="ru-RU"/>
              <a:pPr>
                <a:defRPr/>
              </a:pPr>
              <a:t>13.03.2014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5ADFA-940B-4308-BEF9-4ECD07174E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D96C0-3E8E-4906-81EA-D860E116EA7C}" type="datetimeFigureOut">
              <a:rPr lang="ru-RU"/>
              <a:pPr>
                <a:defRPr/>
              </a:pPr>
              <a:t>13.03.2014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534CD-7468-41EF-B00A-D24C43B08C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90C16-5549-4210-ADC5-56110A34A445}" type="datetimeFigureOut">
              <a:rPr lang="ru-RU"/>
              <a:pPr>
                <a:defRPr/>
              </a:pPr>
              <a:t>13.03.2014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3159E-D0FA-42A4-B9E8-7000C6A31E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32CB992-EB1C-4FF3-8FD8-BF1E80DFF95B}" type="datetimeFigureOut">
              <a:rPr lang="ru-RU"/>
              <a:pPr>
                <a:defRPr/>
              </a:pPr>
              <a:t>13.03.2014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89F79B9E-DB9E-4769-BB59-72A58C6D9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slide" Target="slide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slide" Target="slide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slide" Target="slide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slide" Target="slide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1433513"/>
            <a:ext cx="8305800" cy="1981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314" name="Рисунок 6" descr="0190658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12313" cy="720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411760" y="0"/>
            <a:ext cx="565308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Веселый счет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3" descr="puzzle-md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765175"/>
            <a:ext cx="2879725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Рисунок 4" descr="puzzle-md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3395663"/>
            <a:ext cx="2808287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Рисунок 5" descr="puzzle-m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2857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Рисунок 6" descr="smeshariki011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9700" y="1628775"/>
            <a:ext cx="10096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Рисунок 7" descr="smeshariki011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88125" y="2573338"/>
            <a:ext cx="10096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Рисунок 8" descr="smeshariki011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92725" y="3716338"/>
            <a:ext cx="10096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691680" y="1412776"/>
            <a:ext cx="79208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5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75656" y="4005064"/>
            <a:ext cx="79208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3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Рисунок 5" descr="smeshariki01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1628775"/>
            <a:ext cx="10096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Рисунок 6" descr="smeshariki01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2565400"/>
            <a:ext cx="10096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Рисунок 7" descr="smeshariki01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3716338"/>
            <a:ext cx="10096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075238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691680" y="1340768"/>
            <a:ext cx="1800200" cy="31547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3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Рисунок 5" descr="smeshariki01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1700213"/>
            <a:ext cx="10096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Рисунок 6" descr="smeshariki01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2565400"/>
            <a:ext cx="10096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Рисунок 7" descr="smeshariki01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3716338"/>
            <a:ext cx="10096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619672" y="1772816"/>
            <a:ext cx="1800200" cy="31547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5</a:t>
            </a:r>
          </a:p>
        </p:txBody>
      </p:sp>
      <p:grpSp>
        <p:nvGrpSpPr>
          <p:cNvPr id="16391" name="Group 4"/>
          <p:cNvGrpSpPr>
            <a:grpSpLocks/>
          </p:cNvGrpSpPr>
          <p:nvPr/>
        </p:nvGrpSpPr>
        <p:grpSpPr bwMode="auto">
          <a:xfrm>
            <a:off x="1116013" y="42863"/>
            <a:ext cx="6769100" cy="6770687"/>
            <a:chOff x="703" y="27"/>
            <a:chExt cx="4264" cy="4265"/>
          </a:xfrm>
        </p:grpSpPr>
        <p:sp>
          <p:nvSpPr>
            <p:cNvPr id="16392" name="AutoShape 5"/>
            <p:cNvSpPr>
              <a:spLocks noChangeArrowheads="1"/>
            </p:cNvSpPr>
            <p:nvPr/>
          </p:nvSpPr>
          <p:spPr bwMode="auto">
            <a:xfrm>
              <a:off x="703" y="28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3" name="AutoShape 6"/>
            <p:cNvSpPr>
              <a:spLocks noChangeArrowheads="1"/>
            </p:cNvSpPr>
            <p:nvPr/>
          </p:nvSpPr>
          <p:spPr bwMode="auto">
            <a:xfrm rot="5400000">
              <a:off x="703" y="27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3" descr="puzzle-md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765175"/>
            <a:ext cx="2879725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Рисунок 4" descr="puzzle-md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3357563"/>
            <a:ext cx="2808287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Рисунок 5" descr="puzzle-m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691680" y="1412776"/>
            <a:ext cx="79208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96294" y="4003477"/>
            <a:ext cx="792088" cy="923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3</a:t>
            </a:r>
          </a:p>
        </p:txBody>
      </p:sp>
      <p:pic>
        <p:nvPicPr>
          <p:cNvPr id="17414" name="Рисунок 9" descr="rings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35600" y="2420938"/>
            <a:ext cx="1182688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Рисунок 11" descr="rings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59563" y="2420938"/>
            <a:ext cx="1182687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619672" y="1772816"/>
            <a:ext cx="1800200" cy="31547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2</a:t>
            </a:r>
          </a:p>
        </p:txBody>
      </p:sp>
      <p:pic>
        <p:nvPicPr>
          <p:cNvPr id="18436" name="Рисунок 10" descr="ring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1916113"/>
            <a:ext cx="1182688" cy="152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Рисунок 11" descr="ring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2997200"/>
            <a:ext cx="1182687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619672" y="1772816"/>
            <a:ext cx="1800200" cy="31547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3</a:t>
            </a:r>
          </a:p>
        </p:txBody>
      </p:sp>
      <p:pic>
        <p:nvPicPr>
          <p:cNvPr id="19460" name="Рисунок 10" descr="ring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2565400"/>
            <a:ext cx="1182687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Рисунок 11" descr="ring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2565400"/>
            <a:ext cx="1182688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462" name="Group 4"/>
          <p:cNvGrpSpPr>
            <a:grpSpLocks/>
          </p:cNvGrpSpPr>
          <p:nvPr/>
        </p:nvGrpSpPr>
        <p:grpSpPr bwMode="auto">
          <a:xfrm>
            <a:off x="1116013" y="42863"/>
            <a:ext cx="6769100" cy="6770687"/>
            <a:chOff x="703" y="27"/>
            <a:chExt cx="4264" cy="4265"/>
          </a:xfrm>
        </p:grpSpPr>
        <p:sp>
          <p:nvSpPr>
            <p:cNvPr id="19463" name="AutoShape 5"/>
            <p:cNvSpPr>
              <a:spLocks noChangeArrowheads="1"/>
            </p:cNvSpPr>
            <p:nvPr/>
          </p:nvSpPr>
          <p:spPr bwMode="auto">
            <a:xfrm>
              <a:off x="703" y="28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4" name="AutoShape 6"/>
            <p:cNvSpPr>
              <a:spLocks noChangeArrowheads="1"/>
            </p:cNvSpPr>
            <p:nvPr/>
          </p:nvSpPr>
          <p:spPr bwMode="auto">
            <a:xfrm rot="5400000">
              <a:off x="703" y="27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3" descr="puzzle-md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765175"/>
            <a:ext cx="2881312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Рисунок 4" descr="puzzle-md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3357563"/>
            <a:ext cx="2808287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Рисунок 5" descr="puzzle-m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691680" y="1556792"/>
            <a:ext cx="79208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6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75656" y="4005064"/>
            <a:ext cx="79208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5</a:t>
            </a:r>
          </a:p>
        </p:txBody>
      </p:sp>
      <p:pic>
        <p:nvPicPr>
          <p:cNvPr id="20486" name="Рисунок 8" descr="0_6025f_91f4a689_XL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3" y="1341438"/>
            <a:ext cx="1339850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Рисунок 13" descr="0_6025f_91f4a689_XL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8625" y="2205038"/>
            <a:ext cx="1341438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Рисунок 14" descr="0_6025f_91f4a689_XL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88125" y="1412875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Рисунок 15" descr="0_6025f_91f4a689_XL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88125" y="342900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Рисунок 16" descr="0_6025f_91f4a689_XL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6825" y="3573463"/>
            <a:ext cx="1341438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613322" y="1274341"/>
            <a:ext cx="1800200" cy="31547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5</a:t>
            </a:r>
          </a:p>
        </p:txBody>
      </p:sp>
      <p:pic>
        <p:nvPicPr>
          <p:cNvPr id="21508" name="Рисунок 6" descr="0_6025f_91f4a689_XL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2349500"/>
            <a:ext cx="1341438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Рисунок 7" descr="0_6025f_91f4a689_XL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1341438"/>
            <a:ext cx="1339850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Рисунок 12" descr="0_6025f_91f4a689_XL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1412875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Рисунок 13" descr="0_6025f_91f4a689_XL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3573463"/>
            <a:ext cx="1341437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Рисунок 14" descr="0_6025f_91f4a689_XL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364490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619672" y="1772816"/>
            <a:ext cx="1800200" cy="31547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6</a:t>
            </a:r>
          </a:p>
        </p:txBody>
      </p:sp>
      <p:pic>
        <p:nvPicPr>
          <p:cNvPr id="22532" name="Рисунок 15" descr="0_6025f_91f4a689_XL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341438"/>
            <a:ext cx="1341437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Рисунок 16" descr="0_6025f_91f4a689_XL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1484313"/>
            <a:ext cx="1341438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Рисунок 17" descr="0_6025f_91f4a689_XL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2420938"/>
            <a:ext cx="1341438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Рисунок 18" descr="0_6025f_91f4a689_XL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3573463"/>
            <a:ext cx="1341438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Рисунок 19" descr="0_6025f_91f4a689_XL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3789363"/>
            <a:ext cx="1339850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537" name="Group 4"/>
          <p:cNvGrpSpPr>
            <a:grpSpLocks/>
          </p:cNvGrpSpPr>
          <p:nvPr/>
        </p:nvGrpSpPr>
        <p:grpSpPr bwMode="auto">
          <a:xfrm>
            <a:off x="1116013" y="42863"/>
            <a:ext cx="6769100" cy="6770687"/>
            <a:chOff x="703" y="27"/>
            <a:chExt cx="4264" cy="4265"/>
          </a:xfrm>
        </p:grpSpPr>
        <p:sp>
          <p:nvSpPr>
            <p:cNvPr id="22538" name="AutoShape 5"/>
            <p:cNvSpPr>
              <a:spLocks noChangeArrowheads="1"/>
            </p:cNvSpPr>
            <p:nvPr/>
          </p:nvSpPr>
          <p:spPr bwMode="auto">
            <a:xfrm>
              <a:off x="703" y="28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39" name="AutoShape 6"/>
            <p:cNvSpPr>
              <a:spLocks noChangeArrowheads="1"/>
            </p:cNvSpPr>
            <p:nvPr/>
          </p:nvSpPr>
          <p:spPr bwMode="auto">
            <a:xfrm rot="5400000">
              <a:off x="703" y="27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3" descr="puzzle-md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765175"/>
            <a:ext cx="2879725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Рисунок 4" descr="puzzle-md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3357563"/>
            <a:ext cx="2808288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Рисунок 5" descr="puzzle-m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Рисунок 17" descr="luntik027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32363" y="1484313"/>
            <a:ext cx="1519237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Рисунок 18" descr="luntik027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00788" y="1484313"/>
            <a:ext cx="1517650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Рисунок 19" descr="luntik027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3800" y="3357563"/>
            <a:ext cx="1519238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Рисунок 20" descr="luntik027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43663" y="3357563"/>
            <a:ext cx="1519237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1619672" y="4077072"/>
            <a:ext cx="53572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3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91680" y="1484784"/>
            <a:ext cx="53572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4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Рисунок 10" descr="luntik02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1484313"/>
            <a:ext cx="1519238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Рисунок 11" descr="luntik02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3284538"/>
            <a:ext cx="1519238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15" descr="luntik02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1412875"/>
            <a:ext cx="1519238" cy="170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Рисунок 16" descr="luntik02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3284538"/>
            <a:ext cx="1519238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1763688" y="1412776"/>
            <a:ext cx="147829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4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Рисунок 20" descr="luntik02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1484313"/>
            <a:ext cx="1519238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Рисунок 21" descr="luntik02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3663" y="1341438"/>
            <a:ext cx="1519237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Рисунок 22" descr="luntik02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3213100"/>
            <a:ext cx="1519237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Рисунок 23" descr="luntik027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3213100"/>
            <a:ext cx="1519237" cy="170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07" name="Group 4"/>
          <p:cNvGrpSpPr>
            <a:grpSpLocks/>
          </p:cNvGrpSpPr>
          <p:nvPr/>
        </p:nvGrpSpPr>
        <p:grpSpPr bwMode="auto">
          <a:xfrm>
            <a:off x="1116013" y="42863"/>
            <a:ext cx="6769100" cy="6770687"/>
            <a:chOff x="703" y="27"/>
            <a:chExt cx="4264" cy="4265"/>
          </a:xfrm>
        </p:grpSpPr>
        <p:sp>
          <p:nvSpPr>
            <p:cNvPr id="25609" name="AutoShape 5"/>
            <p:cNvSpPr>
              <a:spLocks noChangeArrowheads="1"/>
            </p:cNvSpPr>
            <p:nvPr/>
          </p:nvSpPr>
          <p:spPr bwMode="auto">
            <a:xfrm>
              <a:off x="703" y="28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0" name="AutoShape 6"/>
            <p:cNvSpPr>
              <a:spLocks noChangeArrowheads="1"/>
            </p:cNvSpPr>
            <p:nvPr/>
          </p:nvSpPr>
          <p:spPr bwMode="auto">
            <a:xfrm rot="5400000">
              <a:off x="703" y="27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1833799" y="1628800"/>
            <a:ext cx="147829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3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3" descr="puzzle-md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765175"/>
            <a:ext cx="2879725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Рисунок 4" descr="puzzle-md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3357563"/>
            <a:ext cx="2808288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Рисунок 5" descr="puzzle-m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3" y="1412875"/>
            <a:ext cx="792162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27763" y="2205038"/>
            <a:ext cx="947737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51500" y="1341438"/>
            <a:ext cx="792163" cy="116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0425" y="3644900"/>
            <a:ext cx="947738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59338" y="3644900"/>
            <a:ext cx="947737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3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92950" y="3573463"/>
            <a:ext cx="947738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4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48488" y="1196975"/>
            <a:ext cx="947737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835696" y="1412776"/>
            <a:ext cx="51167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7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819711" y="4033068"/>
            <a:ext cx="55496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8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412875"/>
            <a:ext cx="792162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3860800"/>
            <a:ext cx="792162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341438"/>
            <a:ext cx="792163" cy="116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3860800"/>
            <a:ext cx="792162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2565400"/>
            <a:ext cx="792162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3789363"/>
            <a:ext cx="792163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950" y="1484313"/>
            <a:ext cx="792163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835696" y="1916832"/>
            <a:ext cx="1189749" cy="264687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7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412875"/>
            <a:ext cx="792162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412875"/>
            <a:ext cx="792163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950" y="1484313"/>
            <a:ext cx="792163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2636838"/>
            <a:ext cx="792163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3789363"/>
            <a:ext cx="792163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3860800"/>
            <a:ext cx="792162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12" descr="C:\Documents and Settings\Admin\Рабочий стол\Новая папка (2)\q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860800"/>
            <a:ext cx="792163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682" name="Group 4"/>
          <p:cNvGrpSpPr>
            <a:grpSpLocks/>
          </p:cNvGrpSpPr>
          <p:nvPr/>
        </p:nvGrpSpPr>
        <p:grpSpPr bwMode="auto">
          <a:xfrm>
            <a:off x="1116013" y="42863"/>
            <a:ext cx="6769100" cy="6770687"/>
            <a:chOff x="703" y="27"/>
            <a:chExt cx="4264" cy="4265"/>
          </a:xfrm>
        </p:grpSpPr>
        <p:sp>
          <p:nvSpPr>
            <p:cNvPr id="28684" name="AutoShape 5"/>
            <p:cNvSpPr>
              <a:spLocks noChangeArrowheads="1"/>
            </p:cNvSpPr>
            <p:nvPr/>
          </p:nvSpPr>
          <p:spPr bwMode="auto">
            <a:xfrm>
              <a:off x="703" y="28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85" name="AutoShape 6"/>
            <p:cNvSpPr>
              <a:spLocks noChangeArrowheads="1"/>
            </p:cNvSpPr>
            <p:nvPr/>
          </p:nvSpPr>
          <p:spPr bwMode="auto">
            <a:xfrm rot="5400000">
              <a:off x="703" y="27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1785260" y="2204864"/>
            <a:ext cx="1311430" cy="264687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8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3" descr="puzzle-md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908050"/>
            <a:ext cx="2879725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Рисунок 4" descr="puzzle-md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357563"/>
            <a:ext cx="2808288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Рисунок 5" descr="puzzle-m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15" descr="C:\Documents and Settings\Admin\Рабочий стол\Новая папка (2)\v1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7900" y="1628775"/>
            <a:ext cx="3384550" cy="334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691680" y="4005064"/>
            <a:ext cx="50405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19672" y="1556792"/>
            <a:ext cx="50405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2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15" descr="C:\Documents and Settings\Admin\Рабочий стол\Новая папка (2)\v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700213"/>
            <a:ext cx="3384550" cy="334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057376" y="1627783"/>
            <a:ext cx="111601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1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15" descr="C:\Documents and Settings\Admin\Рабочий стол\Новая папка (2)\v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700213"/>
            <a:ext cx="3384550" cy="334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763688" y="1916832"/>
            <a:ext cx="1422184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2</a:t>
            </a:r>
          </a:p>
        </p:txBody>
      </p:sp>
      <p:grpSp>
        <p:nvGrpSpPr>
          <p:cNvPr id="31749" name="Group 4"/>
          <p:cNvGrpSpPr>
            <a:grpSpLocks/>
          </p:cNvGrpSpPr>
          <p:nvPr/>
        </p:nvGrpSpPr>
        <p:grpSpPr bwMode="auto">
          <a:xfrm>
            <a:off x="1116013" y="42863"/>
            <a:ext cx="6769100" cy="6770687"/>
            <a:chOff x="703" y="27"/>
            <a:chExt cx="4264" cy="4265"/>
          </a:xfrm>
        </p:grpSpPr>
        <p:sp>
          <p:nvSpPr>
            <p:cNvPr id="31750" name="AutoShape 5"/>
            <p:cNvSpPr>
              <a:spLocks noChangeArrowheads="1"/>
            </p:cNvSpPr>
            <p:nvPr/>
          </p:nvSpPr>
          <p:spPr bwMode="auto">
            <a:xfrm>
              <a:off x="703" y="28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1" name="AutoShape 6"/>
            <p:cNvSpPr>
              <a:spLocks noChangeArrowheads="1"/>
            </p:cNvSpPr>
            <p:nvPr/>
          </p:nvSpPr>
          <p:spPr bwMode="auto">
            <a:xfrm rot="5400000">
              <a:off x="703" y="27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Рисунок 3" descr="puzzle-md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765175"/>
            <a:ext cx="2879725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Рисунок 4" descr="puzzle-md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3357563"/>
            <a:ext cx="2808288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Рисунок 5" descr="puzzle-m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404813"/>
            <a:ext cx="5076825" cy="609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3800" y="1628775"/>
            <a:ext cx="790575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32363" y="3933825"/>
            <a:ext cx="792162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84888" y="1628775"/>
            <a:ext cx="792162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1863" y="3933825"/>
            <a:ext cx="792162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19925" y="3860800"/>
            <a:ext cx="792163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92950" y="1628775"/>
            <a:ext cx="792163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735635" y="1484784"/>
            <a:ext cx="56457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50800"/>
                <a:solidFill>
                  <a:schemeClr val="bg1">
                    <a:shade val="50000"/>
                  </a:schemeClr>
                </a:solidFill>
                <a:latin typeface="+mn-lt"/>
              </a:rPr>
              <a:t>6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619672" y="4077072"/>
            <a:ext cx="50847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50800"/>
                <a:solidFill>
                  <a:schemeClr val="bg1">
                    <a:shade val="50000"/>
                  </a:schemeClr>
                </a:solidFill>
                <a:latin typeface="+mn-lt"/>
              </a:rPr>
              <a:t>5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3644900"/>
            <a:ext cx="792162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1557338"/>
            <a:ext cx="790575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1557338"/>
            <a:ext cx="792162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1557338"/>
            <a:ext cx="792163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3716338"/>
            <a:ext cx="792162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3716338"/>
            <a:ext cx="792163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547664" y="1484784"/>
            <a:ext cx="1584088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6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63688" y="1700808"/>
            <a:ext cx="1377301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5</a:t>
            </a:r>
          </a:p>
        </p:txBody>
      </p:sp>
      <p:pic>
        <p:nvPicPr>
          <p:cNvPr id="34820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1700213"/>
            <a:ext cx="790575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3789363"/>
            <a:ext cx="792162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1700213"/>
            <a:ext cx="790575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3789363"/>
            <a:ext cx="792163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950" y="1700213"/>
            <a:ext cx="792163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12" descr="C:\Documents and Settings\Admin\Рабочий стол\Новая папка (2)\Безимени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3789363"/>
            <a:ext cx="792162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826" name="Group 4"/>
          <p:cNvGrpSpPr>
            <a:grpSpLocks/>
          </p:cNvGrpSpPr>
          <p:nvPr/>
        </p:nvGrpSpPr>
        <p:grpSpPr bwMode="auto">
          <a:xfrm>
            <a:off x="1116013" y="42863"/>
            <a:ext cx="6769100" cy="6770687"/>
            <a:chOff x="703" y="27"/>
            <a:chExt cx="4264" cy="4265"/>
          </a:xfrm>
        </p:grpSpPr>
        <p:sp>
          <p:nvSpPr>
            <p:cNvPr id="34827" name="AutoShape 5"/>
            <p:cNvSpPr>
              <a:spLocks noChangeArrowheads="1"/>
            </p:cNvSpPr>
            <p:nvPr/>
          </p:nvSpPr>
          <p:spPr bwMode="auto">
            <a:xfrm>
              <a:off x="703" y="28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28" name="AutoShape 6"/>
            <p:cNvSpPr>
              <a:spLocks noChangeArrowheads="1"/>
            </p:cNvSpPr>
            <p:nvPr/>
          </p:nvSpPr>
          <p:spPr bwMode="auto">
            <a:xfrm rot="5400000">
              <a:off x="703" y="27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Рисунок 3" descr="puzzle-md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765175"/>
            <a:ext cx="2879725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Рисунок 4" descr="puzzle-md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3357563"/>
            <a:ext cx="2808287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Рисунок 5" descr="puzzle-m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404813"/>
            <a:ext cx="5076825" cy="609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599380" y="1484784"/>
            <a:ext cx="83708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50800"/>
                <a:solidFill>
                  <a:schemeClr val="bg1">
                    <a:shade val="50000"/>
                  </a:schemeClr>
                </a:solidFill>
                <a:latin typeface="+mn-lt"/>
              </a:rPr>
              <a:t>10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674970" y="4048497"/>
            <a:ext cx="56297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50800"/>
                <a:solidFill>
                  <a:schemeClr val="bg1">
                    <a:shade val="50000"/>
                  </a:schemeClr>
                </a:solidFill>
                <a:latin typeface="+mn-lt"/>
              </a:rPr>
              <a:t>9</a:t>
            </a:r>
          </a:p>
        </p:txBody>
      </p:sp>
      <p:pic>
        <p:nvPicPr>
          <p:cNvPr id="35846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1638" y="1557338"/>
            <a:ext cx="121761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35600" y="1484313"/>
            <a:ext cx="12176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8625" y="4292600"/>
            <a:ext cx="12160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8625" y="2420938"/>
            <a:ext cx="12160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0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8625" y="3357563"/>
            <a:ext cx="12176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1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4025" y="4292600"/>
            <a:ext cx="12176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2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2588" y="3284538"/>
            <a:ext cx="12160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3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2588" y="2420938"/>
            <a:ext cx="12160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4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59563" y="1484313"/>
            <a:ext cx="121761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5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4663" y="4292600"/>
            <a:ext cx="12160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434828" y="1487959"/>
            <a:ext cx="2589169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10</a:t>
            </a:r>
          </a:p>
        </p:txBody>
      </p:sp>
      <p:pic>
        <p:nvPicPr>
          <p:cNvPr id="36868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1484313"/>
            <a:ext cx="12160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3284538"/>
            <a:ext cx="12176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2349500"/>
            <a:ext cx="12160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1412875"/>
            <a:ext cx="12160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4149725"/>
            <a:ext cx="12160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4149725"/>
            <a:ext cx="12160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4076700"/>
            <a:ext cx="12176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3213100"/>
            <a:ext cx="12176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6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2349500"/>
            <a:ext cx="12176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7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1412875"/>
            <a:ext cx="12160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662700" y="1700808"/>
            <a:ext cx="1579278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9</a:t>
            </a:r>
          </a:p>
        </p:txBody>
      </p:sp>
      <p:pic>
        <p:nvPicPr>
          <p:cNvPr id="37892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1341438"/>
            <a:ext cx="12160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4149725"/>
            <a:ext cx="12160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4076700"/>
            <a:ext cx="12160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3141663"/>
            <a:ext cx="12160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1412875"/>
            <a:ext cx="12160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2349500"/>
            <a:ext cx="12160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8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4076700"/>
            <a:ext cx="12176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9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3213100"/>
            <a:ext cx="12176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0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2276475"/>
            <a:ext cx="12176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1" name="Picture 12" descr="C:\Documents and Settings\Admin\Рабочий стол\Даня\Безимени-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1412875"/>
            <a:ext cx="12176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2" name="Group 4"/>
          <p:cNvGrpSpPr>
            <a:grpSpLocks/>
          </p:cNvGrpSpPr>
          <p:nvPr/>
        </p:nvGrpSpPr>
        <p:grpSpPr bwMode="auto">
          <a:xfrm>
            <a:off x="1116013" y="42863"/>
            <a:ext cx="6769100" cy="6770687"/>
            <a:chOff x="703" y="27"/>
            <a:chExt cx="4264" cy="4265"/>
          </a:xfrm>
        </p:grpSpPr>
        <p:sp>
          <p:nvSpPr>
            <p:cNvPr id="37903" name="AutoShape 5"/>
            <p:cNvSpPr>
              <a:spLocks noChangeArrowheads="1"/>
            </p:cNvSpPr>
            <p:nvPr/>
          </p:nvSpPr>
          <p:spPr bwMode="auto">
            <a:xfrm>
              <a:off x="703" y="28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904" name="AutoShape 6"/>
            <p:cNvSpPr>
              <a:spLocks noChangeArrowheads="1"/>
            </p:cNvSpPr>
            <p:nvPr/>
          </p:nvSpPr>
          <p:spPr bwMode="auto">
            <a:xfrm rot="5400000">
              <a:off x="703" y="27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Рисунок 3" descr="puzzle-md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765175"/>
            <a:ext cx="2879725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Рисунок 4" descr="puzzle-md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3357563"/>
            <a:ext cx="2808287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Рисунок 5" descr="puzzle-m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95738" y="0"/>
            <a:ext cx="5689600" cy="683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736436" y="1484784"/>
            <a:ext cx="56297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50800"/>
                <a:solidFill>
                  <a:schemeClr val="bg1">
                    <a:shade val="50000"/>
                  </a:schemeClr>
                </a:solidFill>
                <a:latin typeface="+mn-lt"/>
              </a:rPr>
              <a:t>9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455364" y="4077072"/>
            <a:ext cx="83708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50800"/>
                <a:solidFill>
                  <a:schemeClr val="bg1">
                    <a:shade val="50000"/>
                  </a:schemeClr>
                </a:solidFill>
                <a:latin typeface="+mn-lt"/>
              </a:rPr>
              <a:t>10</a:t>
            </a:r>
          </a:p>
        </p:txBody>
      </p:sp>
      <p:pic>
        <p:nvPicPr>
          <p:cNvPr id="38918" name="Рисунок 16" descr="lovelyanimals016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24525" y="1412875"/>
            <a:ext cx="11557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Рисунок 17" descr="lovelyanimals016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24525" y="2276475"/>
            <a:ext cx="1154113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Рисунок 18" descr="lovelyanimals016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24525" y="3284538"/>
            <a:ext cx="11541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Рисунок 19" descr="lovelyanimals016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24525" y="4437063"/>
            <a:ext cx="11541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Рисунок 20" descr="lovelyanimals016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92950" y="4437063"/>
            <a:ext cx="11541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Рисунок 21" descr="lovelyanimals016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5825" y="3357563"/>
            <a:ext cx="1155700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4" name="Рисунок 22" descr="lovelyanimals016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6100" y="1412875"/>
            <a:ext cx="1154113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5" name="Рисунок 23" descr="lovelyanimals016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64388" y="2349500"/>
            <a:ext cx="1154112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6" name="Рисунок 24" descr="lovelyanimals016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64388" y="1341438"/>
            <a:ext cx="1154112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8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550069" y="1484784"/>
            <a:ext cx="1579278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9</a:t>
            </a:r>
          </a:p>
        </p:txBody>
      </p:sp>
      <p:pic>
        <p:nvPicPr>
          <p:cNvPr id="39940" name="Рисунок 13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1557338"/>
            <a:ext cx="1154112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Рисунок 14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1484313"/>
            <a:ext cx="11557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Рисунок 15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2276475"/>
            <a:ext cx="1154112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Рисунок 16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3068638"/>
            <a:ext cx="1155700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Рисунок 17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3933825"/>
            <a:ext cx="11557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5" name="Рисунок 18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3933825"/>
            <a:ext cx="11557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Рисунок 19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2997200"/>
            <a:ext cx="1154113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7" name="Рисунок 20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5463" y="2205038"/>
            <a:ext cx="1155700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8" name="Рисунок 21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5463" y="1412875"/>
            <a:ext cx="11557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2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157754" y="1700808"/>
            <a:ext cx="258917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10</a:t>
            </a:r>
          </a:p>
        </p:txBody>
      </p:sp>
      <p:pic>
        <p:nvPicPr>
          <p:cNvPr id="40964" name="Рисунок 18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1484313"/>
            <a:ext cx="1154112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Рисунок 19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1412875"/>
            <a:ext cx="1154113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Рисунок 20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2205038"/>
            <a:ext cx="1155700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Рисунок 21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2997200"/>
            <a:ext cx="1154113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Рисунок 22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3933825"/>
            <a:ext cx="11557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Рисунок 23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3933825"/>
            <a:ext cx="11557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Рисунок 24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2997200"/>
            <a:ext cx="1154113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Рисунок 25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2205038"/>
            <a:ext cx="11541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2" name="Рисунок 26" descr="lovelyanimals01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1412875"/>
            <a:ext cx="1154112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73" name="Group 4"/>
          <p:cNvGrpSpPr>
            <a:grpSpLocks/>
          </p:cNvGrpSpPr>
          <p:nvPr/>
        </p:nvGrpSpPr>
        <p:grpSpPr bwMode="auto">
          <a:xfrm>
            <a:off x="1116013" y="42863"/>
            <a:ext cx="6769100" cy="6770687"/>
            <a:chOff x="703" y="27"/>
            <a:chExt cx="4264" cy="4265"/>
          </a:xfrm>
        </p:grpSpPr>
        <p:sp>
          <p:nvSpPr>
            <p:cNvPr id="40974" name="AutoShape 5"/>
            <p:cNvSpPr>
              <a:spLocks noChangeArrowheads="1"/>
            </p:cNvSpPr>
            <p:nvPr/>
          </p:nvSpPr>
          <p:spPr bwMode="auto">
            <a:xfrm>
              <a:off x="703" y="28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75" name="AutoShape 6"/>
            <p:cNvSpPr>
              <a:spLocks noChangeArrowheads="1"/>
            </p:cNvSpPr>
            <p:nvPr/>
          </p:nvSpPr>
          <p:spPr bwMode="auto">
            <a:xfrm rot="5400000">
              <a:off x="703" y="27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Рисунок 3" descr="puzzle-md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765175"/>
            <a:ext cx="2879725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Рисунок 4" descr="puzzle-md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3357563"/>
            <a:ext cx="2808288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Рисунок 5" descr="puzzle-m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835696" y="1412776"/>
            <a:ext cx="51167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7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819711" y="3961631"/>
            <a:ext cx="55496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8</a:t>
            </a:r>
          </a:p>
        </p:txBody>
      </p:sp>
      <p:pic>
        <p:nvPicPr>
          <p:cNvPr id="41990" name="Picture 15" descr="ша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1484313"/>
            <a:ext cx="80803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16" descr="ша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5963" y="1484313"/>
            <a:ext cx="80803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17" descr="ша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77050" y="1484313"/>
            <a:ext cx="80803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18" descr="ша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8625" y="2636838"/>
            <a:ext cx="80803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4" name="Picture 19" descr="ша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59563" y="2636838"/>
            <a:ext cx="80803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5" name="Picture 20" descr="ша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77050" y="3860800"/>
            <a:ext cx="80803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6" name="Picture 21" descr="ша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5963" y="3933825"/>
            <a:ext cx="80803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7" name="Picture 22" descr="ша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7900" y="3933825"/>
            <a:ext cx="80803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1785260" y="2204864"/>
            <a:ext cx="1311430" cy="264687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8</a:t>
            </a:r>
          </a:p>
        </p:txBody>
      </p:sp>
      <p:pic>
        <p:nvPicPr>
          <p:cNvPr id="43012" name="Picture 16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484313"/>
            <a:ext cx="80803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17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1484313"/>
            <a:ext cx="80803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18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1557338"/>
            <a:ext cx="80803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19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2708275"/>
            <a:ext cx="80803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20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2781300"/>
            <a:ext cx="80803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21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3933825"/>
            <a:ext cx="80803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22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97575" y="4005263"/>
            <a:ext cx="7508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23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89513" y="4076700"/>
            <a:ext cx="7508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Рисунок 4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60350"/>
            <a:ext cx="5076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Рисунок 8" descr="puzzle-m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835696" y="1916832"/>
            <a:ext cx="1189749" cy="264687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7</a:t>
            </a:r>
          </a:p>
        </p:txBody>
      </p:sp>
      <p:pic>
        <p:nvPicPr>
          <p:cNvPr id="44036" name="Picture 14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557338"/>
            <a:ext cx="80803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5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1557338"/>
            <a:ext cx="80803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6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1557338"/>
            <a:ext cx="80803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7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2708275"/>
            <a:ext cx="80803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18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2781300"/>
            <a:ext cx="80803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1" name="Picture 19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4005263"/>
            <a:ext cx="80803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2" name="Picture 20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4005263"/>
            <a:ext cx="80803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3" name="Picture 21" descr="ша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4005263"/>
            <a:ext cx="80803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044" name="Group 4"/>
          <p:cNvGrpSpPr>
            <a:grpSpLocks/>
          </p:cNvGrpSpPr>
          <p:nvPr/>
        </p:nvGrpSpPr>
        <p:grpSpPr bwMode="auto">
          <a:xfrm>
            <a:off x="1116013" y="42863"/>
            <a:ext cx="6769100" cy="6770687"/>
            <a:chOff x="703" y="27"/>
            <a:chExt cx="4264" cy="4265"/>
          </a:xfrm>
        </p:grpSpPr>
        <p:sp>
          <p:nvSpPr>
            <p:cNvPr id="44045" name="AutoShape 5"/>
            <p:cNvSpPr>
              <a:spLocks noChangeArrowheads="1"/>
            </p:cNvSpPr>
            <p:nvPr/>
          </p:nvSpPr>
          <p:spPr bwMode="auto">
            <a:xfrm>
              <a:off x="703" y="28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046" name="AutoShape 6"/>
            <p:cNvSpPr>
              <a:spLocks noChangeArrowheads="1"/>
            </p:cNvSpPr>
            <p:nvPr/>
          </p:nvSpPr>
          <p:spPr bwMode="auto">
            <a:xfrm rot="5400000">
              <a:off x="703" y="27"/>
              <a:ext cx="4264" cy="4264"/>
            </a:xfrm>
            <a:custGeom>
              <a:avLst/>
              <a:gdLst>
                <a:gd name="T0" fmla="*/ 83 w 21600"/>
                <a:gd name="T1" fmla="*/ 0 h 21600"/>
                <a:gd name="T2" fmla="*/ 24 w 21600"/>
                <a:gd name="T3" fmla="*/ 24 h 21600"/>
                <a:gd name="T4" fmla="*/ 0 w 21600"/>
                <a:gd name="T5" fmla="*/ 83 h 21600"/>
                <a:gd name="T6" fmla="*/ 24 w 21600"/>
                <a:gd name="T7" fmla="*/ 142 h 21600"/>
                <a:gd name="T8" fmla="*/ 83 w 21600"/>
                <a:gd name="T9" fmla="*/ 166 h 21600"/>
                <a:gd name="T10" fmla="*/ 142 w 21600"/>
                <a:gd name="T11" fmla="*/ 142 h 21600"/>
                <a:gd name="T12" fmla="*/ 166 w 21600"/>
                <a:gd name="T13" fmla="*/ 83 h 21600"/>
                <a:gd name="T14" fmla="*/ 142 w 21600"/>
                <a:gd name="T15" fmla="*/ 2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1 w 21600"/>
                <a:gd name="T25" fmla="*/ 3161 h 21600"/>
                <a:gd name="T26" fmla="*/ 18439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8149" y="17589"/>
                  </a:moveTo>
                  <a:cubicBezTo>
                    <a:pt x="19857" y="15741"/>
                    <a:pt x="20806" y="13316"/>
                    <a:pt x="20806" y="10800"/>
                  </a:cubicBezTo>
                  <a:cubicBezTo>
                    <a:pt x="20806" y="5273"/>
                    <a:pt x="16326" y="794"/>
                    <a:pt x="10800" y="794"/>
                  </a:cubicBezTo>
                  <a:cubicBezTo>
                    <a:pt x="8283" y="793"/>
                    <a:pt x="5858" y="1742"/>
                    <a:pt x="4010" y="3450"/>
                  </a:cubicBezTo>
                  <a:close/>
                  <a:moveTo>
                    <a:pt x="3450" y="4010"/>
                  </a:moveTo>
                  <a:cubicBezTo>
                    <a:pt x="1742" y="5858"/>
                    <a:pt x="794" y="8283"/>
                    <a:pt x="794" y="10799"/>
                  </a:cubicBezTo>
                  <a:cubicBezTo>
                    <a:pt x="794" y="16326"/>
                    <a:pt x="5273" y="20806"/>
                    <a:pt x="10800" y="20806"/>
                  </a:cubicBezTo>
                  <a:cubicBezTo>
                    <a:pt x="13316" y="20806"/>
                    <a:pt x="15741" y="19857"/>
                    <a:pt x="17589" y="1814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 idx="4294967295"/>
          </p:nvPr>
        </p:nvSpPr>
        <p:spPr bwMode="auto">
          <a:noFill/>
          <a:ln w="9525"/>
        </p:spPr>
        <p:txBody>
          <a:bodyPr wrap="square" lIns="91440" tIns="45720" rIns="91440" bIns="45720" numCol="1" anchor="ctr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800" b="1" i="1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цветочков нужно облететь пчёлке?</a:t>
            </a:r>
          </a:p>
        </p:txBody>
      </p:sp>
      <p:pic>
        <p:nvPicPr>
          <p:cNvPr id="5123" name="Picture 3" descr="img065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28688" y="1571625"/>
            <a:ext cx="7358062" cy="5026025"/>
          </a:xfrm>
          <a:noFill/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7451725" y="4005263"/>
            <a:ext cx="52387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chemeClr val="folHlink"/>
                </a:solidFill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 bwMode="auto">
          <a:noFill/>
          <a:ln w="9525"/>
        </p:spPr>
        <p:txBody>
          <a:bodyPr wrap="square" lIns="91440" tIns="45720" rIns="91440" bIns="45720" numCol="1" anchor="ctr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яблок на ветках висит?</a:t>
            </a:r>
            <a:b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</a:br>
            <a: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на траве лежит?</a:t>
            </a:r>
          </a:p>
        </p:txBody>
      </p:sp>
      <p:pic>
        <p:nvPicPr>
          <p:cNvPr id="49155" name="Picture 3" descr="img066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28688" y="1428750"/>
            <a:ext cx="7286625" cy="5168900"/>
          </a:xfrm>
          <a:noFill/>
        </p:spPr>
      </p:pic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7451725" y="1844675"/>
            <a:ext cx="917575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chemeClr val="folHlink"/>
                </a:solidFill>
              </a:rPr>
              <a:t>5</a:t>
            </a:r>
          </a:p>
          <a:p>
            <a:endParaRPr lang="ru-RU" sz="4400" b="1">
              <a:solidFill>
                <a:schemeClr val="folHlink"/>
              </a:solidFill>
            </a:endParaRPr>
          </a:p>
          <a:p>
            <a:endParaRPr lang="ru-RU" sz="4400" b="1">
              <a:solidFill>
                <a:schemeClr val="folHlink"/>
              </a:solidFill>
            </a:endParaRPr>
          </a:p>
          <a:p>
            <a:endParaRPr lang="ru-RU" sz="4400" b="1">
              <a:solidFill>
                <a:schemeClr val="folHlink"/>
              </a:solidFill>
            </a:endParaRPr>
          </a:p>
          <a:p>
            <a:endParaRPr lang="ru-RU" sz="4400" b="1">
              <a:solidFill>
                <a:schemeClr val="folHlink"/>
              </a:solidFill>
            </a:endParaRPr>
          </a:p>
          <a:p>
            <a:endParaRPr lang="ru-RU" sz="4400" b="1">
              <a:solidFill>
                <a:schemeClr val="folHlink"/>
              </a:solidFill>
            </a:endParaRPr>
          </a:p>
          <a:p>
            <a:r>
              <a:rPr lang="ru-RU" sz="4400" b="1">
                <a:solidFill>
                  <a:schemeClr val="folHlink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 bwMode="auto">
          <a:noFill/>
          <a:ln w="9525"/>
        </p:spPr>
        <p:txBody>
          <a:bodyPr wrap="square" lIns="91440" tIns="45720" rIns="91440" bIns="45720" numCol="1" anchor="ctr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зайцев в корзине?</a:t>
            </a:r>
            <a:b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</a:br>
            <a: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  <a:t>Почему ты так решил?</a:t>
            </a:r>
          </a:p>
        </p:txBody>
      </p:sp>
      <p:pic>
        <p:nvPicPr>
          <p:cNvPr id="10243" name="Picture 3" descr="img069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28688" y="1500188"/>
            <a:ext cx="7500937" cy="5143500"/>
          </a:xfrm>
          <a:noFill/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7740650" y="3429000"/>
            <a:ext cx="45561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4400" b="1">
                <a:solidFill>
                  <a:srgbClr val="993300"/>
                </a:solidFill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 bwMode="auto">
          <a:noFill/>
          <a:ln w="9525"/>
        </p:spPr>
        <p:txBody>
          <a:bodyPr wrap="square" lIns="91440" tIns="45720" rIns="91440" bIns="45720" numCol="1" anchor="ctr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800" smtClean="0">
                <a:ln>
                  <a:noFill/>
                </a:ln>
                <a:solidFill>
                  <a:schemeClr val="folHlink"/>
                </a:solidFill>
                <a:effectLst/>
              </a:rPr>
              <a:t/>
            </a:r>
            <a:br>
              <a:rPr lang="ru-RU" sz="3800" smtClean="0">
                <a:ln>
                  <a:noFill/>
                </a:ln>
                <a:solidFill>
                  <a:schemeClr val="folHlink"/>
                </a:solidFill>
                <a:effectLst/>
              </a:rPr>
            </a:br>
            <a: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грибов растёт под высокой ёлкой, а сколько – под низкой?</a:t>
            </a:r>
          </a:p>
        </p:txBody>
      </p:sp>
      <p:pic>
        <p:nvPicPr>
          <p:cNvPr id="11267" name="Picture 3" descr="img07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844675"/>
            <a:ext cx="7429500" cy="4679950"/>
          </a:xfrm>
          <a:noFill/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684213" y="4868863"/>
            <a:ext cx="7389812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hangingPunct="0">
              <a:lnSpc>
                <a:spcPct val="7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4000" b="1">
                <a:solidFill>
                  <a:srgbClr val="993300"/>
                </a:solidFill>
              </a:rPr>
              <a:t>  5                                             3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 bwMode="auto">
          <a:noFill/>
          <a:ln w="9525"/>
        </p:spPr>
        <p:txBody>
          <a:bodyPr wrap="square" lIns="91440" tIns="45720" rIns="91440" bIns="45720" numCol="1" anchor="ctr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яблок съели дети?</a:t>
            </a:r>
            <a:b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</a:br>
            <a: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  <a:t> А сколько ещё осталось?</a:t>
            </a:r>
          </a:p>
        </p:txBody>
      </p:sp>
      <p:pic>
        <p:nvPicPr>
          <p:cNvPr id="12291" name="Picture 3" descr="img067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00125" y="1571625"/>
            <a:ext cx="7286625" cy="4881563"/>
          </a:xfrm>
          <a:noFill/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7524750" y="3141663"/>
            <a:ext cx="6302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chemeClr val="folHlink"/>
                </a:solidFill>
              </a:rPr>
              <a:t>3  </a:t>
            </a:r>
          </a:p>
          <a:p>
            <a:r>
              <a:rPr lang="ru-RU" sz="4000" b="1">
                <a:solidFill>
                  <a:schemeClr val="folHlink"/>
                </a:solidFill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 bwMode="auto">
          <a:noFill/>
          <a:ln w="9525"/>
        </p:spPr>
        <p:txBody>
          <a:bodyPr wrap="square" lIns="91440" tIns="45720" rIns="91440" bIns="45720" numCol="1" anchor="ctr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утят плывут </a:t>
            </a:r>
            <a:b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</a:br>
            <a: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  <a:t>с мамой - уткой?</a:t>
            </a:r>
          </a:p>
        </p:txBody>
      </p:sp>
      <p:pic>
        <p:nvPicPr>
          <p:cNvPr id="13315" name="Picture 3" descr="img071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00125" y="1557338"/>
            <a:ext cx="7286625" cy="4967287"/>
          </a:xfrm>
          <a:noFill/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7667625" y="37338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chemeClr val="folHlink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 bwMode="auto">
          <a:noFill/>
          <a:ln w="9525"/>
        </p:spPr>
        <p:txBody>
          <a:bodyPr wrap="square" lIns="91440" tIns="45720" rIns="91440" bIns="45720" numCol="1" anchor="ctr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900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рыбок плывёт налево, а сколько направо? В какую сторону их плывёт больше?</a:t>
            </a:r>
          </a:p>
        </p:txBody>
      </p:sp>
      <p:pic>
        <p:nvPicPr>
          <p:cNvPr id="14339" name="Picture 3" descr="img068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857250" y="1484313"/>
            <a:ext cx="7500938" cy="5113337"/>
          </a:xfrm>
          <a:noFill/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116013" y="2924175"/>
            <a:ext cx="640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chemeClr val="folHlink"/>
                </a:solidFill>
              </a:rPr>
              <a:t>3                                        3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 bwMode="auto">
          <a:noFill/>
          <a:ln w="9525"/>
        </p:spPr>
        <p:txBody>
          <a:bodyPr wrap="square" lIns="91440" tIns="45720" rIns="91440" bIns="45720" numCol="1" anchor="ctr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400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ёлочек было?</a:t>
            </a:r>
            <a:br>
              <a:rPr lang="ru-RU" sz="3400" smtClean="0">
                <a:ln>
                  <a:noFill/>
                </a:ln>
                <a:solidFill>
                  <a:schemeClr val="accent2"/>
                </a:solidFill>
                <a:effectLst/>
              </a:rPr>
            </a:br>
            <a:r>
              <a:rPr lang="ru-RU" sz="3400" smtClean="0">
                <a:ln>
                  <a:noFill/>
                </a:ln>
                <a:solidFill>
                  <a:schemeClr val="accent2"/>
                </a:solidFill>
                <a:effectLst/>
              </a:rPr>
              <a:t> Сколько спилили?</a:t>
            </a:r>
          </a:p>
        </p:txBody>
      </p:sp>
      <p:pic>
        <p:nvPicPr>
          <p:cNvPr id="15363" name="Picture 3" descr="img021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00125" y="1571625"/>
            <a:ext cx="7215188" cy="4953000"/>
          </a:xfrm>
          <a:noFill/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7362825" y="2997200"/>
            <a:ext cx="178117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chemeClr val="folHlink"/>
                </a:solidFill>
              </a:rPr>
              <a:t>5</a:t>
            </a:r>
          </a:p>
          <a:p>
            <a:endParaRPr lang="ru-RU" sz="4000" b="1">
              <a:solidFill>
                <a:schemeClr val="folHlink"/>
              </a:solidFill>
            </a:endParaRPr>
          </a:p>
          <a:p>
            <a:endParaRPr lang="ru-RU" sz="4000" b="1">
              <a:solidFill>
                <a:schemeClr val="folHlink"/>
              </a:solidFill>
            </a:endParaRPr>
          </a:p>
          <a:p>
            <a:endParaRPr lang="ru-RU" sz="4000" b="1">
              <a:solidFill>
                <a:schemeClr val="folHlink"/>
              </a:solidFill>
            </a:endParaRPr>
          </a:p>
          <a:p>
            <a:r>
              <a:rPr lang="ru-RU" sz="4000" b="1">
                <a:solidFill>
                  <a:schemeClr val="folHlink"/>
                </a:solidFill>
              </a:rPr>
              <a:t>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 idx="4294967295"/>
          </p:nvPr>
        </p:nvSpPr>
        <p:spPr bwMode="auto">
          <a:noFill/>
          <a:ln w="9525"/>
        </p:spPr>
        <p:txBody>
          <a:bodyPr wrap="square" lIns="91440" tIns="45720" rIns="91440" bIns="45720" numCol="1" anchor="ctr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mtClean="0">
                <a:ln>
                  <a:noFill/>
                </a:ln>
                <a:effectLst/>
              </a:rPr>
              <a:t> </a:t>
            </a:r>
            <a: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берёз? </a:t>
            </a:r>
            <a:b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</a:br>
            <a: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  <a:t>А сколько всего деревьев?</a:t>
            </a:r>
          </a:p>
        </p:txBody>
      </p:sp>
      <p:pic>
        <p:nvPicPr>
          <p:cNvPr id="16387" name="Picture 3" descr="img022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571625"/>
            <a:ext cx="7172325" cy="5026025"/>
          </a:xfr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7308850" y="3141663"/>
            <a:ext cx="846138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chemeClr val="folHlink"/>
                </a:solidFill>
              </a:rPr>
              <a:t>3</a:t>
            </a:r>
          </a:p>
          <a:p>
            <a:endParaRPr lang="ru-RU" sz="4000" b="1">
              <a:solidFill>
                <a:schemeClr val="folHlink"/>
              </a:solidFill>
            </a:endParaRPr>
          </a:p>
          <a:p>
            <a:endParaRPr lang="ru-RU" sz="4000" b="1">
              <a:solidFill>
                <a:schemeClr val="folHlink"/>
              </a:solidFill>
            </a:endParaRPr>
          </a:p>
          <a:p>
            <a:endParaRPr lang="ru-RU" sz="4000" b="1">
              <a:solidFill>
                <a:schemeClr val="folHlink"/>
              </a:solidFill>
            </a:endParaRPr>
          </a:p>
          <a:p>
            <a:r>
              <a:rPr lang="ru-RU" sz="4000" b="1">
                <a:solidFill>
                  <a:schemeClr val="folHlink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 idx="4294967295"/>
          </p:nvPr>
        </p:nvSpPr>
        <p:spPr bwMode="auto">
          <a:noFill/>
          <a:ln w="9525"/>
        </p:spPr>
        <p:txBody>
          <a:bodyPr wrap="square" lIns="91440" tIns="45720" rIns="91440" bIns="45720" numCol="1" anchor="ctr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400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моркови съел зайчик? </a:t>
            </a:r>
            <a:br>
              <a:rPr lang="ru-RU" sz="3400" smtClean="0">
                <a:ln>
                  <a:noFill/>
                </a:ln>
                <a:solidFill>
                  <a:schemeClr val="accent2"/>
                </a:solidFill>
                <a:effectLst/>
              </a:rPr>
            </a:br>
            <a:r>
              <a:rPr lang="ru-RU" sz="3400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было моркови?</a:t>
            </a:r>
          </a:p>
        </p:txBody>
      </p:sp>
      <p:pic>
        <p:nvPicPr>
          <p:cNvPr id="17411" name="Picture 3" descr="img020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857250" y="1571625"/>
            <a:ext cx="7286625" cy="5095875"/>
          </a:xfrm>
          <a:noFill/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7164388" y="3213100"/>
            <a:ext cx="14224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chemeClr val="folHlink"/>
                </a:solidFill>
              </a:rPr>
              <a:t>1</a:t>
            </a:r>
          </a:p>
          <a:p>
            <a:endParaRPr lang="ru-RU" sz="4000" b="1">
              <a:solidFill>
                <a:schemeClr val="folHlink"/>
              </a:solidFill>
            </a:endParaRPr>
          </a:p>
          <a:p>
            <a:endParaRPr lang="ru-RU" sz="4000" b="1">
              <a:solidFill>
                <a:schemeClr val="folHlink"/>
              </a:solidFill>
            </a:endParaRPr>
          </a:p>
          <a:p>
            <a:r>
              <a:rPr lang="ru-RU" sz="4000" b="1">
                <a:solidFill>
                  <a:schemeClr val="folHlink"/>
                </a:solidFill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28625" y="285750"/>
            <a:ext cx="8229600" cy="1143000"/>
          </a:xfrm>
          <a:noFill/>
          <a:ln w="9525"/>
        </p:spPr>
        <p:txBody>
          <a:bodyPr wrap="square" lIns="91440" tIns="45720" rIns="91440" bIns="45720" numCol="1" anchor="ctr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было яблок? </a:t>
            </a:r>
            <a:b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</a:br>
            <a:r>
              <a:rPr lang="ru-RU" sz="3800" smtClean="0">
                <a:ln>
                  <a:noFill/>
                </a:ln>
                <a:solidFill>
                  <a:schemeClr val="accent2"/>
                </a:solidFill>
                <a:effectLst/>
              </a:rPr>
              <a:t>Сколько осталось?</a:t>
            </a:r>
          </a:p>
        </p:txBody>
      </p:sp>
      <p:pic>
        <p:nvPicPr>
          <p:cNvPr id="18435" name="Picture 3" descr="img019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28688" y="1571625"/>
            <a:ext cx="7429500" cy="5000625"/>
          </a:xfr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5651500" y="2492375"/>
            <a:ext cx="12065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993300"/>
              </a:solidFill>
            </a:endParaRPr>
          </a:p>
          <a:p>
            <a:endParaRPr lang="ru-RU" b="1">
              <a:solidFill>
                <a:srgbClr val="993300"/>
              </a:solidFill>
            </a:endParaRPr>
          </a:p>
          <a:p>
            <a:endParaRPr lang="ru-RU" b="1">
              <a:solidFill>
                <a:srgbClr val="993300"/>
              </a:solidFill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7215188" y="2071688"/>
            <a:ext cx="1500187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chemeClr val="folHlink"/>
                </a:solidFill>
              </a:rPr>
              <a:t>3</a:t>
            </a:r>
          </a:p>
          <a:p>
            <a:endParaRPr lang="ru-RU" sz="4000" b="1">
              <a:solidFill>
                <a:schemeClr val="folHlink"/>
              </a:solidFill>
            </a:endParaRPr>
          </a:p>
          <a:p>
            <a:endParaRPr lang="ru-RU" sz="4000" b="1">
              <a:solidFill>
                <a:schemeClr val="folHlink"/>
              </a:solidFill>
            </a:endParaRPr>
          </a:p>
          <a:p>
            <a:endParaRPr lang="ru-RU" sz="4000" b="1">
              <a:solidFill>
                <a:schemeClr val="folHlink"/>
              </a:solidFill>
            </a:endParaRPr>
          </a:p>
          <a:p>
            <a:endParaRPr lang="ru-RU" sz="4000" b="1">
              <a:solidFill>
                <a:schemeClr val="folHlink"/>
              </a:solidFill>
            </a:endParaRPr>
          </a:p>
          <a:p>
            <a:r>
              <a:rPr lang="ru-RU" sz="4000" b="1">
                <a:solidFill>
                  <a:schemeClr val="folHlink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192</TotalTime>
  <Words>101</Words>
  <Application>Microsoft Office PowerPoint</Application>
  <PresentationFormat>Экран (4:3)</PresentationFormat>
  <Paragraphs>46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42</vt:i4>
      </vt:variant>
    </vt:vector>
  </HeadingPairs>
  <TitlesOfParts>
    <vt:vector size="51" baseType="lpstr">
      <vt:lpstr>Arial</vt:lpstr>
      <vt:lpstr>Constantia</vt:lpstr>
      <vt:lpstr>Wingdings 2</vt:lpstr>
      <vt:lpstr>Calibri</vt:lpstr>
      <vt:lpstr>Times New Roman</vt:lpstr>
      <vt:lpstr>Бумажная</vt:lpstr>
      <vt:lpstr>Бумажная</vt:lpstr>
      <vt:lpstr>Бумажная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Сколько цветочков нужно облететь пчёлке?</vt:lpstr>
      <vt:lpstr>Сколько яблок на ветках висит? Сколько на траве лежит?</vt:lpstr>
      <vt:lpstr>Сколько зайцев в корзине? Почему ты так решил?</vt:lpstr>
      <vt:lpstr> Сколько грибов растёт под высокой ёлкой, а сколько – под низкой?</vt:lpstr>
      <vt:lpstr>Сколько яблок съели дети?  А сколько ещё осталось?</vt:lpstr>
      <vt:lpstr>Сколько утят плывут  с мамой - уткой?</vt:lpstr>
      <vt:lpstr>Сколько рыбок плывёт налево, а сколько направо? В какую сторону их плывёт больше?</vt:lpstr>
      <vt:lpstr>Сколько ёлочек было?  Сколько спилили?</vt:lpstr>
      <vt:lpstr> Сколько берёз?  А сколько всего деревьев?</vt:lpstr>
      <vt:lpstr>Сколько моркови съел зайчик?  Сколько было моркови?</vt:lpstr>
      <vt:lpstr>Сколько было яблок?  Сколько осталось?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ира</dc:creator>
  <cp:lastModifiedBy>Microsoft</cp:lastModifiedBy>
  <cp:revision>15</cp:revision>
  <dcterms:created xsi:type="dcterms:W3CDTF">2012-01-30T13:15:31Z</dcterms:created>
  <dcterms:modified xsi:type="dcterms:W3CDTF">2014-03-13T17:44:23Z</dcterms:modified>
</cp:coreProperties>
</file>